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2090" autoAdjust="0"/>
  </p:normalViewPr>
  <p:slideViewPr>
    <p:cSldViewPr snapToGrid="0">
      <p:cViewPr varScale="1">
        <p:scale>
          <a:sx n="78" d="100"/>
          <a:sy n="78" d="100"/>
        </p:scale>
        <p:origin x="192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D055E-AEB9-4DE6-9384-B74989EDA2CE}" type="datetimeFigureOut">
              <a:rPr kumimoji="1" lang="ja-JP" altLang="en-US" smtClean="0"/>
              <a:t>2020/9/25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3C381-2822-4F05-8A88-66F73725CF2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69871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D055E-AEB9-4DE6-9384-B74989EDA2CE}" type="datetimeFigureOut">
              <a:rPr kumimoji="1" lang="ja-JP" altLang="en-US" smtClean="0"/>
              <a:t>2020/9/25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3C381-2822-4F05-8A88-66F73725CF2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69385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D055E-AEB9-4DE6-9384-B74989EDA2CE}" type="datetimeFigureOut">
              <a:rPr kumimoji="1" lang="ja-JP" altLang="en-US" smtClean="0"/>
              <a:t>2020/9/25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3C381-2822-4F05-8A88-66F73725CF2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230147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D055E-AEB9-4DE6-9384-B74989EDA2CE}" type="datetimeFigureOut">
              <a:rPr kumimoji="1" lang="ja-JP" altLang="en-US" smtClean="0"/>
              <a:t>2020/9/25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3C381-2822-4F05-8A88-66F73725CF2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58118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D055E-AEB9-4DE6-9384-B74989EDA2CE}" type="datetimeFigureOut">
              <a:rPr kumimoji="1" lang="ja-JP" altLang="en-US" smtClean="0"/>
              <a:t>2020/9/25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3C381-2822-4F05-8A88-66F73725CF2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967431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D055E-AEB9-4DE6-9384-B74989EDA2CE}" type="datetimeFigureOut">
              <a:rPr kumimoji="1" lang="ja-JP" altLang="en-US" smtClean="0"/>
              <a:t>2020/9/25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3C381-2822-4F05-8A88-66F73725CF2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31430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D055E-AEB9-4DE6-9384-B74989EDA2CE}" type="datetimeFigureOut">
              <a:rPr kumimoji="1" lang="ja-JP" altLang="en-US" smtClean="0"/>
              <a:t>2020/9/25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3C381-2822-4F05-8A88-66F73725CF2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885294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D055E-AEB9-4DE6-9384-B74989EDA2CE}" type="datetimeFigureOut">
              <a:rPr kumimoji="1" lang="ja-JP" altLang="en-US" smtClean="0"/>
              <a:t>2020/9/25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3C381-2822-4F05-8A88-66F73725CF2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497849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D055E-AEB9-4DE6-9384-B74989EDA2CE}" type="datetimeFigureOut">
              <a:rPr kumimoji="1" lang="ja-JP" altLang="en-US" smtClean="0"/>
              <a:t>2020/9/25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3C381-2822-4F05-8A88-66F73725CF2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72960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D055E-AEB9-4DE6-9384-B74989EDA2CE}" type="datetimeFigureOut">
              <a:rPr kumimoji="1" lang="ja-JP" altLang="en-US" smtClean="0"/>
              <a:t>2020/9/25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3C381-2822-4F05-8A88-66F73725CF2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392653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D055E-AEB9-4DE6-9384-B74989EDA2CE}" type="datetimeFigureOut">
              <a:rPr kumimoji="1" lang="ja-JP" altLang="en-US" smtClean="0"/>
              <a:t>2020/9/25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3C381-2822-4F05-8A88-66F73725CF2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653378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8D055E-AEB9-4DE6-9384-B74989EDA2CE}" type="datetimeFigureOut">
              <a:rPr kumimoji="1" lang="ja-JP" altLang="en-US" smtClean="0"/>
              <a:t>2020/9/25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83C381-2822-4F05-8A88-66F73725CF2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430389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53573D80-8CD9-4E69-85AE-897FADCA83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5" y="0"/>
            <a:ext cx="12188389" cy="6858000"/>
          </a:xfrm>
          <a:prstGeom prst="rect">
            <a:avLst/>
          </a:prstGeom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885CD8A2-A046-4173-8123-BAE2FE8F1EB5}"/>
              </a:ext>
            </a:extLst>
          </p:cNvPr>
          <p:cNvSpPr txBox="1"/>
          <p:nvPr/>
        </p:nvSpPr>
        <p:spPr>
          <a:xfrm>
            <a:off x="0" y="900000"/>
            <a:ext cx="12188389" cy="4796492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tIns="360000" bIns="360000" rtlCol="0" anchor="ctr">
            <a:noAutofit/>
          </a:bodyPr>
          <a:lstStyle/>
          <a:p>
            <a:pPr algn="ctr"/>
            <a:r>
              <a:rPr lang="en-US" altLang="ja-JP" sz="24000" b="1" dirty="0">
                <a:solidFill>
                  <a:srgbClr val="FF0066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SPA</a:t>
            </a:r>
            <a:r>
              <a:rPr lang="ja-JP" altLang="en-US" sz="6000" b="1" dirty="0">
                <a:solidFill>
                  <a:srgbClr val="FF0066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　</a:t>
            </a:r>
            <a:r>
              <a:rPr lang="en-US" altLang="ja-JP" sz="6000" b="1" dirty="0">
                <a:solidFill>
                  <a:srgbClr val="FF0066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Hands-on</a:t>
            </a:r>
            <a:endParaRPr lang="en-US" altLang="ja-JP" sz="5400" b="1" dirty="0">
              <a:solidFill>
                <a:schemeClr val="bg1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lang="en-US" altLang="ja-JP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Service</a:t>
            </a:r>
            <a:r>
              <a:rPr lang="ja-JP" altLang="en-US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Dev</a:t>
            </a:r>
            <a:r>
              <a:rPr lang="ja-JP" altLang="en-US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Engineer</a:t>
            </a:r>
            <a:r>
              <a:rPr lang="ja-JP" altLang="en-US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TAIKEN</a:t>
            </a:r>
            <a:endParaRPr lang="ja-JP" altLang="en-US" sz="5400" b="1" dirty="0">
              <a:solidFill>
                <a:schemeClr val="bg1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612082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6</Words>
  <Application>Microsoft Office PowerPoint</Application>
  <PresentationFormat>ワイド画面</PresentationFormat>
  <Paragraphs>2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6" baseType="lpstr">
      <vt:lpstr>Meiryo UI</vt:lpstr>
      <vt:lpstr>Arial</vt:lpstr>
      <vt:lpstr>Calibri</vt:lpstr>
      <vt:lpstr>Calibri Light</vt:lpstr>
      <vt:lpstr>Office テーマ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2020-09-25T04:48:29Z</dcterms:created>
  <dcterms:modified xsi:type="dcterms:W3CDTF">2020-09-25T04:48:50Z</dcterms:modified>
</cp:coreProperties>
</file>

<file path=docProps/thumbnail.jpeg>
</file>